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323" r:id="rId37"/>
    <p:sldId id="324" r:id="rId38"/>
    <p:sldId id="325" r:id="rId39"/>
    <p:sldId id="326" r:id="rId40"/>
    <p:sldId id="327" r:id="rId41"/>
    <p:sldId id="328" r:id="rId42"/>
    <p:sldId id="329" r:id="rId43"/>
    <p:sldId id="330"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TotalTime>
  <Words>1651</Words>
  <Application>Microsoft Office PowerPoint</Application>
  <PresentationFormat>Widescreen</PresentationFormat>
  <Paragraphs>178</Paragraphs>
  <Slides>73</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30</cp:revision>
  <dcterms:created xsi:type="dcterms:W3CDTF">2019-08-05T00:18:44Z</dcterms:created>
  <dcterms:modified xsi:type="dcterms:W3CDTF">2020-07-02T02:58:17Z</dcterms:modified>
</cp:coreProperties>
</file>